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6"/>
  </p:notesMasterIdLst>
  <p:handoutMasterIdLst>
    <p:handoutMasterId r:id="rId27"/>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51" r:id="rId18"/>
    <p:sldId id="345" r:id="rId19"/>
    <p:sldId id="347" r:id="rId20"/>
    <p:sldId id="348" r:id="rId21"/>
    <p:sldId id="349" r:id="rId22"/>
    <p:sldId id="331" r:id="rId23"/>
    <p:sldId id="350" r:id="rId24"/>
    <p:sldId id="318" r:id="rId25"/>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Comic Sans MS" panose="030F0902030302020204" pitchFamily="66" charset="0"/>
      <p:regular r:id="rId32"/>
    </p:embeddedFont>
    <p:embeddedFont>
      <p:font typeface="Khula" panose="02000000000000000000" pitchFamily="2" charset="0"/>
      <p:regular r:id="rId33"/>
      <p:bold r:id="rId34"/>
    </p:embeddedFont>
    <p:embeddedFont>
      <p:font typeface="Khula SemiBold" panose="02000000000000000000" pitchFamily="2" charset="0"/>
      <p:regular r:id="rId35"/>
      <p:bold r:id="rId36"/>
    </p:embeddedFont>
    <p:embeddedFont>
      <p:font typeface="Lora" pitchFamily="2" charset="77"/>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Poppins" pitchFamily="2" charset="77"/>
      <p:regular r:id="rId45"/>
      <p:bold r:id="rId46"/>
      <p:italic r:id="rId47"/>
      <p:boldItalic r:id="rId48"/>
    </p:embeddedFont>
    <p:embeddedFont>
      <p:font typeface="Poppins Medium" panose="020B0604020202020204" pitchFamily="34" charset="0"/>
      <p:regular r:id="rId49"/>
      <p:italic r:id="rId50"/>
    </p:embeddedFont>
    <p:embeddedFont>
      <p:font typeface="Poppins SemiBold" panose="020B0604020202020204" pitchFamily="34" charset="0"/>
      <p:regular r:id="rId51"/>
      <p:bold r:id="rId52"/>
      <p:italic r:id="rId53"/>
      <p:boldItalic r:id="rId54"/>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88"/>
    <p:restoredTop sz="76874"/>
  </p:normalViewPr>
  <p:slideViewPr>
    <p:cSldViewPr snapToGrid="0">
      <p:cViewPr varScale="1">
        <p:scale>
          <a:sx n="114" d="100"/>
          <a:sy n="114" d="100"/>
        </p:scale>
        <p:origin x="190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7/17/24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7/17/24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a:t>
            </a:r>
            <a:r>
              <a:rPr lang="en-US" b="0" i="0">
                <a:solidFill>
                  <a:srgbClr val="404040"/>
                </a:solidFill>
                <a:effectLst/>
                <a:highlight>
                  <a:srgbClr val="FFFFFF"/>
                </a:highlight>
                <a:latin typeface="Lora" pitchFamily="2" charset="77"/>
              </a:rPr>
              <a:t>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en.wikipedia.org/wiki/4%2B1_architectural_view_model" TargetMode="External"/><Relationship Id="rId5" Type="http://schemas.openxmlformats.org/officeDocument/2006/relationships/hyperlink" Target="https://domainstorytelling.org/" TargetMode="External"/><Relationship Id="rId10" Type="http://schemas.openxmlformats.org/officeDocument/2006/relationships/hyperlink" Target="C4%20-%20Modeling%20(Arch)"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linds(horizontal)">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21" name="Picture 20">
            <a:extLst>
              <a:ext uri="{FF2B5EF4-FFF2-40B4-BE49-F238E27FC236}">
                <a16:creationId xmlns:a16="http://schemas.microsoft.com/office/drawing/2014/main" id="{41F26210-E1E2-F770-5820-AFD262941A83}"/>
              </a:ext>
            </a:extLst>
          </p:cNvPr>
          <p:cNvPicPr>
            <a:picLocks noChangeAspect="1"/>
          </p:cNvPicPr>
          <p:nvPr/>
        </p:nvPicPr>
        <p:blipFill>
          <a:blip r:embed="rId3"/>
          <a:stretch>
            <a:fillRect/>
          </a:stretch>
        </p:blipFill>
        <p:spPr>
          <a:xfrm>
            <a:off x="331838" y="536429"/>
            <a:ext cx="10926097" cy="6005653"/>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536429"/>
            <a:ext cx="4556202" cy="650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the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code, demo).</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680959A2-7912-4883-6E6A-B5381660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AFC232-120B-BC07-C786-1018C9391162}"/>
              </a:ext>
            </a:extLst>
          </p:cNvPr>
          <p:cNvSpPr txBox="1"/>
          <p:nvPr/>
        </p:nvSpPr>
        <p:spPr>
          <a:xfrm>
            <a:off x="0" y="6309050"/>
            <a:ext cx="3244723" cy="369332"/>
          </a:xfrm>
          <a:prstGeom prst="rect">
            <a:avLst/>
          </a:prstGeom>
          <a:noFill/>
        </p:spPr>
        <p:txBody>
          <a:bodyPr wrap="square" rtlCol="0">
            <a:spAutoFit/>
          </a:bodyPr>
          <a:lstStyle/>
          <a:p>
            <a:r>
              <a:rPr lang="en-US" b="1" dirty="0">
                <a:solidFill>
                  <a:schemeClr val="accent2"/>
                </a:solidFill>
              </a:rPr>
              <a:t>Playground with Kafka Platform</a:t>
            </a:r>
          </a:p>
        </p:txBody>
      </p:sp>
    </p:spTree>
    <p:extLst>
      <p:ext uri="{BB962C8B-B14F-4D97-AF65-F5344CB8AC3E}">
        <p14:creationId xmlns:p14="http://schemas.microsoft.com/office/powerpoint/2010/main" val="7515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CF3BDE5-01C5-02D0-B81E-D7A04B34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111794" y="6211669"/>
            <a:ext cx="3936099" cy="646331"/>
          </a:xfrm>
          <a:prstGeom prst="rect">
            <a:avLst/>
          </a:prstGeom>
          <a:noFill/>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spTree>
    <p:extLst>
      <p:ext uri="{BB962C8B-B14F-4D97-AF65-F5344CB8AC3E}">
        <p14:creationId xmlns:p14="http://schemas.microsoft.com/office/powerpoint/2010/main" val="129653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C4 - Modeling (Arch)</a:t>
            </a:r>
            <a:endParaRPr lang="en-US" dirty="0"/>
          </a:p>
          <a:p>
            <a:pPr marL="742950" lvl="1" indent="-285750">
              <a:buFont typeface="Wingdings" pitchFamily="2" charset="2"/>
              <a:buChar char="ü"/>
            </a:pPr>
            <a:r>
              <a:rPr lang="en-US" dirty="0">
                <a:hlinkClick r:id="rId11"/>
              </a:rPr>
              <a:t>4+1 Architecture View Model</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that is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03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blinds(horizontal)">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blinds(horizontal)">
                                      <p:cBhvr>
                                        <p:cTn id="12" dur="500"/>
                                        <p:tgtEl>
                                          <p:spTgt spid="30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4"/>
                                        </p:tgtEl>
                                        <p:attrNameLst>
                                          <p:attrName>style.visibility</p:attrName>
                                        </p:attrNameLst>
                                      </p:cBhvr>
                                      <p:to>
                                        <p:strVal val="visible"/>
                                      </p:to>
                                    </p:set>
                                    <p:animEffect transition="in" filter="blinds(horizontal)">
                                      <p:cBhvr>
                                        <p:cTn id="17" dur="500"/>
                                        <p:tgtEl>
                                          <p:spTgt spid="3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6"/>
                                        </p:tgtEl>
                                        <p:attrNameLst>
                                          <p:attrName>style.visibility</p:attrName>
                                        </p:attrNameLst>
                                      </p:cBhvr>
                                      <p:to>
                                        <p:strVal val="visible"/>
                                      </p:to>
                                    </p:set>
                                    <p:animEffect transition="in" filter="blinds(horizontal)">
                                      <p:cBhvr>
                                        <p:cTn id="22" dur="500"/>
                                        <p:tgtEl>
                                          <p:spTgt spid="30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88"/>
                                        </p:tgtEl>
                                        <p:attrNameLst>
                                          <p:attrName>style.visibility</p:attrName>
                                        </p:attrNameLst>
                                      </p:cBhvr>
                                      <p:to>
                                        <p:strVal val="visible"/>
                                      </p:to>
                                    </p:set>
                                    <p:animEffect transition="in" filter="blinds(horizontal)">
                                      <p:cBhvr>
                                        <p:cTn id="27" dur="500"/>
                                        <p:tgtEl>
                                          <p:spTgt spid="308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90"/>
                                        </p:tgtEl>
                                        <p:attrNameLst>
                                          <p:attrName>style.visibility</p:attrName>
                                        </p:attrNameLst>
                                      </p:cBhvr>
                                      <p:to>
                                        <p:strVal val="visible"/>
                                      </p:to>
                                    </p:set>
                                    <p:animEffect transition="in" filter="blinds(horizontal)">
                                      <p:cBhvr>
                                        <p:cTn id="32" dur="500"/>
                                        <p:tgtEl>
                                          <p:spTgt spid="309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92"/>
                                        </p:tgtEl>
                                        <p:attrNameLst>
                                          <p:attrName>style.visibility</p:attrName>
                                        </p:attrNameLst>
                                      </p:cBhvr>
                                      <p:to>
                                        <p:strVal val="visible"/>
                                      </p:to>
                                    </p:set>
                                    <p:animEffect transition="in" filter="blinds(horizontal)">
                                      <p:cBhvr>
                                        <p:cTn id="37" dur="500"/>
                                        <p:tgtEl>
                                          <p:spTgt spid="309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094"/>
                                        </p:tgtEl>
                                        <p:attrNameLst>
                                          <p:attrName>style.visibility</p:attrName>
                                        </p:attrNameLst>
                                      </p:cBhvr>
                                      <p:to>
                                        <p:strVal val="visible"/>
                                      </p:to>
                                    </p:set>
                                    <p:animEffect transition="in" filter="blinds(horizontal)">
                                      <p:cBhvr>
                                        <p:cTn id="42" dur="500"/>
                                        <p:tgtEl>
                                          <p:spTgt spid="309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096"/>
                                        </p:tgtEl>
                                        <p:attrNameLst>
                                          <p:attrName>style.visibility</p:attrName>
                                        </p:attrNameLst>
                                      </p:cBhvr>
                                      <p:to>
                                        <p:strVal val="visible"/>
                                      </p:to>
                                    </p:set>
                                    <p:animEffect transition="in" filter="blinds(horizontal)">
                                      <p:cBhvr>
                                        <p:cTn id="47" dur="500"/>
                                        <p:tgtEl>
                                          <p:spTgt spid="309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100"/>
                                        </p:tgtEl>
                                        <p:attrNameLst>
                                          <p:attrName>style.visibility</p:attrName>
                                        </p:attrNameLst>
                                      </p:cBhvr>
                                      <p:to>
                                        <p:strVal val="visible"/>
                                      </p:to>
                                    </p:set>
                                    <p:animEffect transition="in" filter="blinds(horizontal)">
                                      <p:cBhvr>
                                        <p:cTn id="52" dur="500"/>
                                        <p:tgtEl>
                                          <p:spTgt spid="310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102"/>
                                        </p:tgtEl>
                                        <p:attrNameLst>
                                          <p:attrName>style.visibility</p:attrName>
                                        </p:attrNameLst>
                                      </p:cBhvr>
                                      <p:to>
                                        <p:strVal val="visible"/>
                                      </p:to>
                                    </p:set>
                                    <p:animEffect transition="in" filter="blinds(horizontal)">
                                      <p:cBhvr>
                                        <p:cTn id="57" dur="500"/>
                                        <p:tgtEl>
                                          <p:spTgt spid="31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104"/>
                                        </p:tgtEl>
                                        <p:attrNameLst>
                                          <p:attrName>style.visibility</p:attrName>
                                        </p:attrNameLst>
                                      </p:cBhvr>
                                      <p:to>
                                        <p:strVal val="visible"/>
                                      </p:to>
                                    </p:set>
                                    <p:animEffect transition="in" filter="blinds(horizontal)">
                                      <p:cBhvr>
                                        <p:cTn id="62"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11492</TotalTime>
  <Words>1117</Words>
  <Application>Microsoft Macintosh PowerPoint</Application>
  <PresentationFormat>Widescreen</PresentationFormat>
  <Paragraphs>188</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Khula</vt:lpstr>
      <vt:lpstr>Lora</vt:lpstr>
      <vt:lpstr>Poppins Medium</vt:lpstr>
      <vt:lpstr>Poppins SemiBold</vt:lpstr>
      <vt:lpstr>Khula SemiBold</vt:lpstr>
      <vt:lpstr>Comic Sans MS</vt:lpstr>
      <vt:lpstr>Wingdings</vt:lpstr>
      <vt:lpstr>Calibri</vt:lpstr>
      <vt:lpstr>Open Sans</vt:lpstr>
      <vt:lpstr>Poppins</vt:lpstr>
      <vt:lpstr>Century Gothic</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179</cp:revision>
  <cp:lastPrinted>2024-07-17T20:12:55Z</cp:lastPrinted>
  <dcterms:created xsi:type="dcterms:W3CDTF">2022-06-17T16:05:43Z</dcterms:created>
  <dcterms:modified xsi:type="dcterms:W3CDTF">2024-07-17T22:29:04Z</dcterms:modified>
</cp:coreProperties>
</file>